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79" r:id="rId7"/>
    <p:sldId id="280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0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0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6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8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95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57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34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6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074E5-8295-406D-869B-65A06D05B2D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61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19A28-E327-45BA-8F95-ABDA7D66F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Update: Data </a:t>
            </a:r>
            <a:r>
              <a:rPr lang="de-DE" dirty="0" err="1"/>
              <a:t>analyses</a:t>
            </a:r>
            <a:r>
              <a:rPr lang="de-DE" dirty="0"/>
              <a:t> Tracking-Task A and 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8FFBA2-4338-45ED-BF29-771460792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14.09.2022</a:t>
            </a:r>
          </a:p>
        </p:txBody>
      </p:sp>
    </p:spTree>
    <p:extLst>
      <p:ext uri="{BB962C8B-B14F-4D97-AF65-F5344CB8AC3E}">
        <p14:creationId xmlns:p14="http://schemas.microsoft.com/office/powerpoint/2010/main" val="423620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4862A-3324-427D-B519-95EF10B9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ACBA1-2886-4864-BE37-B12D6ECE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Autofit/>
          </a:bodyPr>
          <a:lstStyle/>
          <a:p>
            <a:r>
              <a:rPr lang="de-DE" sz="1600" dirty="0" err="1"/>
              <a:t>FPz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electrode</a:t>
            </a:r>
            <a:endParaRPr lang="de-DE" sz="1600" dirty="0"/>
          </a:p>
          <a:p>
            <a:r>
              <a:rPr lang="de-DE" sz="1600" dirty="0" err="1"/>
              <a:t>Downsampling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250 Hz</a:t>
            </a:r>
          </a:p>
          <a:p>
            <a:r>
              <a:rPr lang="de-DE" sz="1600" dirty="0" err="1"/>
              <a:t>Highpass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>
                <a:solidFill>
                  <a:srgbClr val="FF0000"/>
                </a:solidFill>
              </a:rPr>
              <a:t> 1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at 50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r>
              <a:rPr lang="de-DE" sz="1600" dirty="0"/>
              <a:t> (flat, </a:t>
            </a:r>
            <a:r>
              <a:rPr lang="de-DE" sz="1600" dirty="0" err="1"/>
              <a:t>minimum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)</a:t>
            </a:r>
          </a:p>
          <a:p>
            <a:r>
              <a:rPr lang="de-DE" sz="1600" dirty="0" err="1"/>
              <a:t>Lowpass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40 Hz</a:t>
            </a:r>
          </a:p>
          <a:p>
            <a:r>
              <a:rPr lang="de-DE" sz="1600" dirty="0" err="1"/>
              <a:t>Interpolate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endParaRPr lang="de-DE" sz="1600" dirty="0"/>
          </a:p>
          <a:p>
            <a:r>
              <a:rPr lang="de-DE" sz="1600" dirty="0" err="1"/>
              <a:t>Rereference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&amp; B: </a:t>
            </a:r>
            <a:r>
              <a:rPr lang="de-DE" sz="1600" dirty="0" err="1"/>
              <a:t>for</a:t>
            </a:r>
            <a:r>
              <a:rPr lang="de-DE" sz="1600" dirty="0"/>
              <a:t> ICA, </a:t>
            </a:r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detrending</a:t>
            </a:r>
            <a:r>
              <a:rPr lang="de-DE" sz="1600" dirty="0"/>
              <a:t>, </a:t>
            </a:r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endParaRPr lang="de-DE" sz="1600" dirty="0"/>
          </a:p>
          <a:p>
            <a:pPr lvl="1"/>
            <a:r>
              <a:rPr lang="de-DE" sz="1600" dirty="0" err="1"/>
              <a:t>run</a:t>
            </a:r>
            <a:r>
              <a:rPr lang="de-DE" sz="1600" dirty="0"/>
              <a:t> ICA (</a:t>
            </a:r>
            <a:r>
              <a:rPr lang="de-DE" sz="1600" dirty="0" err="1"/>
              <a:t>extended</a:t>
            </a:r>
            <a:r>
              <a:rPr lang="de-DE" sz="1600" dirty="0"/>
              <a:t> </a:t>
            </a:r>
            <a:r>
              <a:rPr lang="de-DE" sz="1600" dirty="0" err="1"/>
              <a:t>infomax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Iclabel</a:t>
            </a:r>
            <a:r>
              <a:rPr lang="de-DE" sz="1600" dirty="0"/>
              <a:t>: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Ics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at least 0.5 </a:t>
            </a:r>
            <a:r>
              <a:rPr lang="de-DE" sz="1600" dirty="0" err="1"/>
              <a:t>probability</a:t>
            </a:r>
            <a:endParaRPr lang="de-DE" sz="1600" dirty="0"/>
          </a:p>
          <a:p>
            <a:pPr lvl="1"/>
            <a:r>
              <a:rPr lang="de-DE" sz="1600" dirty="0"/>
              <a:t>Visual </a:t>
            </a:r>
            <a:r>
              <a:rPr lang="de-DE" sz="1600" dirty="0" err="1"/>
              <a:t>checks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remaining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endParaRPr lang="de-DE" sz="1600" dirty="0"/>
          </a:p>
          <a:p>
            <a:r>
              <a:rPr lang="de-DE" sz="1600" dirty="0" err="1"/>
              <a:t>Parallelize</a:t>
            </a:r>
            <a:r>
              <a:rPr lang="de-DE" sz="1600" dirty="0"/>
              <a:t> behavioral and EEG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add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triggers</a:t>
            </a:r>
            <a:r>
              <a:rPr lang="de-DE" sz="1600" dirty="0">
                <a:sym typeface="Wingdings" panose="05000000000000000000" pitchFamily="2" charset="2"/>
              </a:rPr>
              <a:t> etc.</a:t>
            </a:r>
          </a:p>
          <a:p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 1)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</a:t>
            </a:r>
            <a:r>
              <a:rPr lang="de-DE" sz="1600" dirty="0" err="1"/>
              <a:t>trial</a:t>
            </a:r>
            <a:r>
              <a:rPr lang="de-DE" sz="1600" dirty="0"/>
              <a:t> (-1 13)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baseline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correction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fixcross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interval</a:t>
            </a:r>
            <a:r>
              <a:rPr lang="de-DE" sz="1600" dirty="0">
                <a:sym typeface="Wingdings" panose="05000000000000000000" pitchFamily="2" charset="2"/>
              </a:rPr>
              <a:t> (-750 0)</a:t>
            </a:r>
            <a:endParaRPr lang="de-DE" sz="1600" dirty="0"/>
          </a:p>
          <a:p>
            <a:pPr lvl="1"/>
            <a:r>
              <a:rPr lang="de-DE" sz="1600" dirty="0"/>
              <a:t>2)  -1 4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and B, </a:t>
            </a:r>
            <a:r>
              <a:rPr lang="de-DE" sz="1600" dirty="0" err="1"/>
              <a:t>later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relevant time </a:t>
            </a:r>
            <a:r>
              <a:rPr lang="de-DE" sz="1600" dirty="0" err="1"/>
              <a:t>interval</a:t>
            </a:r>
            <a:endParaRPr lang="de-DE" sz="1600" dirty="0"/>
          </a:p>
          <a:p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segments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1909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23B7E-3137-48CF-BC1B-E24B131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F9530-2455-4199-8498-6F4416BAF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,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</a:t>
            </a:r>
          </a:p>
          <a:p>
            <a:r>
              <a:rPr lang="de-DE" dirty="0" err="1"/>
              <a:t>Frequencies</a:t>
            </a:r>
            <a:r>
              <a:rPr lang="de-DE" dirty="0"/>
              <a:t>: 1-35 Hz 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hp</a:t>
            </a:r>
            <a:r>
              <a:rPr lang="de-DE" dirty="0"/>
              <a:t>-filter </a:t>
            </a:r>
            <a:r>
              <a:rPr lang="de-DE" dirty="0" err="1"/>
              <a:t>for</a:t>
            </a:r>
            <a:r>
              <a:rPr lang="de-DE" dirty="0"/>
              <a:t> 1 Hz was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Conditions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Task A: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random1, 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, random2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Task B: </a:t>
            </a:r>
            <a:r>
              <a:rPr lang="de-DE" dirty="0" err="1">
                <a:sym typeface="Wingdings" panose="05000000000000000000" pitchFamily="2" charset="2"/>
              </a:rPr>
              <a:t>occlusion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segments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, non-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/visible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1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33427-2C6F-4E66-970A-94E8C29C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CBPT A &amp;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25075-2B2D-470B-90AA-9E8FF4FC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Monte-Carlo, 1000 </a:t>
            </a:r>
            <a:r>
              <a:rPr lang="de-DE" dirty="0" err="1"/>
              <a:t>iterations</a:t>
            </a:r>
            <a:endParaRPr lang="de-DE" dirty="0"/>
          </a:p>
          <a:p>
            <a:r>
              <a:rPr lang="de-DE" dirty="0"/>
              <a:t>Alpha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(8-12 Hz), </a:t>
            </a:r>
            <a:r>
              <a:rPr lang="de-DE" dirty="0" err="1"/>
              <a:t>theta</a:t>
            </a:r>
            <a:r>
              <a:rPr lang="de-DE" dirty="0"/>
              <a:t> (4-7 Hz) and </a:t>
            </a:r>
            <a:r>
              <a:rPr lang="de-DE" dirty="0" err="1"/>
              <a:t>beta</a:t>
            </a:r>
            <a:r>
              <a:rPr lang="de-DE" dirty="0"/>
              <a:t> band (13-30 Hz)</a:t>
            </a:r>
          </a:p>
          <a:p>
            <a:r>
              <a:rPr lang="de-DE" dirty="0"/>
              <a:t>Task A: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r>
              <a:rPr lang="de-DE" dirty="0"/>
              <a:t>Task B: </a:t>
            </a:r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time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77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313F-491E-473A-88DD-EACA9480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 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CCB2A-CA07-41AB-9949-DCF2AFF7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88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6BA730-8140-416A-8845-09676003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1381269"/>
            <a:ext cx="6028342" cy="45215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AAFF6D-A937-4892-BE45-F092E00E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6" y="1390313"/>
            <a:ext cx="6028341" cy="45215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alpha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38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beta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432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420 </a:t>
            </a:r>
            <a:r>
              <a:rPr lang="de-DE" dirty="0" err="1"/>
              <a:t>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6CBE9E-3A61-43C8-89C0-667C42CB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6" y="1428746"/>
            <a:ext cx="5333706" cy="40005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4ED45F-89D0-410F-802C-D9C9E7F9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38" y="1431384"/>
            <a:ext cx="5333706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7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1.96 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84F728-E38A-4A18-B254-9360660D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2" y="1311180"/>
            <a:ext cx="5623414" cy="42178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CC568F-2202-4B95-A437-B0F2EC40E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284936"/>
            <a:ext cx="5717177" cy="42881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BAF0711-8EE0-40F1-A54E-27865AEACB74}"/>
              </a:ext>
            </a:extLst>
          </p:cNvPr>
          <p:cNvSpPr txBox="1"/>
          <p:nvPr/>
        </p:nvSpPr>
        <p:spPr>
          <a:xfrm>
            <a:off x="6736331" y="5440061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0.1 – 0.8 s</a:t>
            </a:r>
          </a:p>
        </p:txBody>
      </p:sp>
    </p:spTree>
    <p:extLst>
      <p:ext uri="{BB962C8B-B14F-4D97-AF65-F5344CB8AC3E}">
        <p14:creationId xmlns:p14="http://schemas.microsoft.com/office/powerpoint/2010/main" val="338641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B: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F0FACE-0933-4940-A21A-04221E77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6" y="1311180"/>
            <a:ext cx="7339151" cy="550467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0214F84-D5EC-4DFB-A8B1-B5CB2F96BFBE}"/>
              </a:ext>
            </a:extLst>
          </p:cNvPr>
          <p:cNvSpPr txBox="1"/>
          <p:nvPr/>
        </p:nvSpPr>
        <p:spPr>
          <a:xfrm>
            <a:off x="7759337" y="1690688"/>
            <a:ext cx="393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Beamforming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: 0-2 s</a:t>
            </a:r>
          </a:p>
        </p:txBody>
      </p:sp>
    </p:spTree>
    <p:extLst>
      <p:ext uri="{BB962C8B-B14F-4D97-AF65-F5344CB8AC3E}">
        <p14:creationId xmlns:p14="http://schemas.microsoft.com/office/powerpoint/2010/main" val="182447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</Words>
  <Application>Microsoft Office PowerPoint</Application>
  <PresentationFormat>Breitbild</PresentationFormat>
  <Paragraphs>44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Update: Data analyses Tracking-Task A and B</vt:lpstr>
      <vt:lpstr>Preprocessing </vt:lpstr>
      <vt:lpstr>Wavelet analysis</vt:lpstr>
      <vt:lpstr>CBPT A &amp; B</vt:lpstr>
      <vt:lpstr>Pipeline DICS Beamforming</vt:lpstr>
      <vt:lpstr>Task A: alpha power</vt:lpstr>
      <vt:lpstr>Task A: beta power</vt:lpstr>
      <vt:lpstr>Task A: theta power</vt:lpstr>
      <vt:lpstr>Task B: theta power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Update: Data analyses Tracking-Task A and B</dc:title>
  <dc:creator>Böttcher, Adriana</dc:creator>
  <cp:lastModifiedBy>Böttcher, Adriana</cp:lastModifiedBy>
  <cp:revision>64</cp:revision>
  <dcterms:created xsi:type="dcterms:W3CDTF">2022-08-25T14:45:09Z</dcterms:created>
  <dcterms:modified xsi:type="dcterms:W3CDTF">2022-09-13T13:57:58Z</dcterms:modified>
</cp:coreProperties>
</file>